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://www.bajany.sk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861428" y="2271875"/>
            <a:ext cx="84721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PREZENTÁCIA MATERSKEJ</a:t>
            </a:r>
          </a:p>
          <a:p>
            <a:pPr algn="ctr"/>
            <a:r>
              <a:rPr lang="sk-SK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ŠKOLY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553" y="3149038"/>
            <a:ext cx="261541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814560" y="5876630"/>
            <a:ext cx="4754880" cy="627201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HERŇA</a:t>
            </a:r>
            <a:endParaRPr lang="sk-SK" sz="2800" b="1" dirty="0"/>
          </a:p>
        </p:txBody>
      </p:sp>
      <p:sp>
        <p:nvSpPr>
          <p:cNvPr id="5" name="Obdĺžnik 4"/>
          <p:cNvSpPr/>
          <p:nvPr/>
        </p:nvSpPr>
        <p:spPr>
          <a:xfrm>
            <a:off x="724307" y="494591"/>
            <a:ext cx="816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PRIESTORY NAŠEJ ŠKOLY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69" y="1417921"/>
            <a:ext cx="4353327" cy="462737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8" y="1417921"/>
            <a:ext cx="4074285" cy="50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804427" y="5747842"/>
            <a:ext cx="4754880" cy="794626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KÚPEĽŇA</a:t>
            </a:r>
            <a:endParaRPr lang="sk-SK" sz="28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363578"/>
            <a:ext cx="3950594" cy="526745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4" y="1144432"/>
            <a:ext cx="4048527" cy="53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7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461250" y="5786477"/>
            <a:ext cx="4754880" cy="691595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SPÁLŇA</a:t>
            </a:r>
            <a:endParaRPr lang="sk-SK" sz="28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03" y="560158"/>
            <a:ext cx="3919739" cy="522631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61" y="1223492"/>
            <a:ext cx="3829586" cy="51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409734" y="5561097"/>
            <a:ext cx="2541860" cy="1296903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IHRISKO</a:t>
            </a:r>
            <a:endParaRPr lang="sk-SK" sz="28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5" y="334850"/>
            <a:ext cx="5203065" cy="390229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1" y="1506829"/>
            <a:ext cx="5241701" cy="39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192626" y="1452081"/>
            <a:ext cx="2756079" cy="50807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b="1" dirty="0" smtClean="0">
                <a:solidFill>
                  <a:schemeClr val="accent1"/>
                </a:solidFill>
              </a:rPr>
              <a:t>ADRESA</a:t>
            </a:r>
          </a:p>
          <a:p>
            <a:pPr marL="0" indent="0">
              <a:buNone/>
            </a:pPr>
            <a:r>
              <a:rPr lang="sk-SK" b="1" dirty="0" smtClean="0"/>
              <a:t>Bajany 161, (budova     obecného úradu)</a:t>
            </a:r>
          </a:p>
          <a:p>
            <a:pPr marL="0" indent="0">
              <a:buNone/>
            </a:pPr>
            <a:r>
              <a:rPr lang="sk-SK" b="1" dirty="0" smtClean="0"/>
              <a:t>072 54 Lekárovce </a:t>
            </a:r>
          </a:p>
          <a:p>
            <a:pPr marL="0" indent="0">
              <a:buNone/>
            </a:pPr>
            <a:endParaRPr lang="sk-SK" b="1" dirty="0"/>
          </a:p>
          <a:p>
            <a:pPr marL="0" indent="0">
              <a:buNone/>
            </a:pPr>
            <a:r>
              <a:rPr lang="sk-SK" b="1" dirty="0" smtClean="0">
                <a:solidFill>
                  <a:schemeClr val="accent1"/>
                </a:solidFill>
              </a:rPr>
              <a:t>RIADITEĽKA</a:t>
            </a:r>
          </a:p>
          <a:p>
            <a:pPr marL="0" indent="0">
              <a:buNone/>
            </a:pPr>
            <a:r>
              <a:rPr lang="sk-SK" b="1" dirty="0" smtClean="0"/>
              <a:t>Bc. Alica Salayová</a:t>
            </a:r>
          </a:p>
          <a:p>
            <a:pPr marL="0" indent="0">
              <a:buNone/>
            </a:pPr>
            <a:endParaRPr lang="sk-SK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sk-SK" b="1" dirty="0" smtClean="0">
                <a:solidFill>
                  <a:schemeClr val="accent1"/>
                </a:solidFill>
              </a:rPr>
              <a:t>Telefón</a:t>
            </a:r>
            <a:endParaRPr lang="sk-SK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tx2"/>
                </a:solidFill>
              </a:rPr>
              <a:t>0905 761 353</a:t>
            </a:r>
          </a:p>
          <a:p>
            <a:pPr marL="0" indent="0">
              <a:buNone/>
            </a:pPr>
            <a:endParaRPr lang="sk-SK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accent1"/>
                </a:solidFill>
              </a:rPr>
              <a:t>WEB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tx2"/>
                </a:solidFill>
                <a:hlinkClick r:id="rId2"/>
              </a:rPr>
              <a:t>www.bajany.sk</a:t>
            </a:r>
            <a:r>
              <a:rPr lang="sk-SK" b="1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endParaRPr lang="sk-SK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accent1"/>
                </a:solidFill>
              </a:rPr>
              <a:t>E-mail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tx2"/>
                </a:solidFill>
              </a:rPr>
              <a:t>msbajany@azet.sk</a:t>
            </a:r>
          </a:p>
          <a:p>
            <a:pPr marL="0" indent="0">
              <a:buNone/>
            </a:pPr>
            <a:endParaRPr lang="sk-SK" b="1" dirty="0"/>
          </a:p>
        </p:txBody>
      </p:sp>
      <p:sp>
        <p:nvSpPr>
          <p:cNvPr id="5" name="Obdĺžnik 4"/>
          <p:cNvSpPr/>
          <p:nvPr/>
        </p:nvSpPr>
        <p:spPr>
          <a:xfrm>
            <a:off x="1066800" y="481712"/>
            <a:ext cx="3231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KONTAKT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Šípka doprava 5"/>
          <p:cNvSpPr/>
          <p:nvPr/>
        </p:nvSpPr>
        <p:spPr>
          <a:xfrm>
            <a:off x="1066799" y="1452081"/>
            <a:ext cx="695459" cy="4250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prava 6"/>
          <p:cNvSpPr/>
          <p:nvPr/>
        </p:nvSpPr>
        <p:spPr>
          <a:xfrm>
            <a:off x="1066799" y="2970511"/>
            <a:ext cx="695459" cy="3992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prava 7"/>
          <p:cNvSpPr/>
          <p:nvPr/>
        </p:nvSpPr>
        <p:spPr>
          <a:xfrm>
            <a:off x="1066799" y="3779948"/>
            <a:ext cx="649863" cy="4250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prava 8"/>
          <p:cNvSpPr/>
          <p:nvPr/>
        </p:nvSpPr>
        <p:spPr>
          <a:xfrm>
            <a:off x="1066799" y="5765911"/>
            <a:ext cx="695459" cy="412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prava 9"/>
          <p:cNvSpPr/>
          <p:nvPr/>
        </p:nvSpPr>
        <p:spPr>
          <a:xfrm>
            <a:off x="1066799" y="4769156"/>
            <a:ext cx="695459" cy="373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479" y="2229729"/>
            <a:ext cx="5001259" cy="272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938" y="2730322"/>
            <a:ext cx="4948134" cy="3580326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1763729" y="1512022"/>
            <a:ext cx="8664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ĎAKUJEM ZA POZORNOSŤ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3282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04552" y="1662620"/>
            <a:ext cx="10120648" cy="4372420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          </a:t>
            </a:r>
            <a:r>
              <a:rPr lang="sk-SK" sz="2000" dirty="0" smtClean="0"/>
              <a:t>Detstvo </a:t>
            </a:r>
            <a:r>
              <a:rPr lang="sk-SK" sz="2000" dirty="0"/>
              <a:t>je len krátky čas v živote človeka, ale jeho význam sa odráža v celom ďalšom priebehu života. Ak dieťa v útlom veku nadobudne presvedčenie, že svet a život je dobrý, neskôr môže z tohto prameňa čerpať silu pri stretnutí s prekážkami a tvrdosťou sveta. Zužitkovať tento relatívne krátky čas čo najefektívnejšie je úlohou rodiny a predškolských zariadení, ktoré jej v tom pomáhajú</a:t>
            </a:r>
            <a:r>
              <a:rPr lang="sk-SK" sz="2000" dirty="0" smtClean="0"/>
              <a:t>. </a:t>
            </a:r>
          </a:p>
          <a:p>
            <a:endParaRPr lang="sk-SK" sz="2000" dirty="0"/>
          </a:p>
          <a:p>
            <a:r>
              <a:rPr lang="sk-SK" sz="2000" dirty="0"/>
              <a:t>„Viem, že nie je jednoduché Vaše rozhodnutie, milí rodičia, komu </a:t>
            </a:r>
            <a:r>
              <a:rPr lang="sk-SK" sz="2000" dirty="0" smtClean="0"/>
              <a:t>zveríte svoje </a:t>
            </a:r>
            <a:r>
              <a:rPr lang="sk-SK" sz="2000" dirty="0"/>
              <a:t>dieťa počas dňa a kto bude dohliadať na jeho správne </a:t>
            </a:r>
            <a:r>
              <a:rPr lang="sk-SK" sz="2000" dirty="0" smtClean="0"/>
              <a:t>aktivity, bezpečnosť</a:t>
            </a:r>
            <a:r>
              <a:rPr lang="sk-SK" sz="2000" dirty="0"/>
              <a:t>, stravovanie či spánok; </a:t>
            </a:r>
            <a:r>
              <a:rPr lang="sk-SK" sz="2000"/>
              <a:t>to </a:t>
            </a:r>
            <a:r>
              <a:rPr lang="sk-SK" sz="2000" smtClean="0"/>
              <a:t>znamená, </a:t>
            </a:r>
            <a:r>
              <a:rPr lang="sk-SK" sz="2000" dirty="0"/>
              <a:t>kto bude v spolupráci </a:t>
            </a:r>
            <a:r>
              <a:rPr lang="sk-SK" sz="2000" dirty="0" smtClean="0"/>
              <a:t>s Vami </a:t>
            </a:r>
            <a:r>
              <a:rPr lang="sk-SK" sz="2000" dirty="0"/>
              <a:t>pripravovať Vaše dieťa do ďalšieho života, a preto mi </a:t>
            </a:r>
            <a:r>
              <a:rPr lang="sk-SK" sz="2000" dirty="0" smtClean="0"/>
              <a:t>prosím dovoľte</a:t>
            </a:r>
            <a:r>
              <a:rPr lang="sk-SK" sz="2000" dirty="0"/>
              <a:t>, aby som Vám v tejto prezentácii bližšie predstavila </a:t>
            </a:r>
            <a:r>
              <a:rPr lang="sk-SK" sz="2000" dirty="0" smtClean="0"/>
              <a:t>našu materskú </a:t>
            </a:r>
            <a:r>
              <a:rPr lang="sk-SK" sz="2000" dirty="0"/>
              <a:t>škôlku v </a:t>
            </a:r>
            <a:r>
              <a:rPr lang="sk-SK" sz="2000" dirty="0" smtClean="0"/>
              <a:t>Bajanoch. </a:t>
            </a:r>
            <a:r>
              <a:rPr lang="sk-SK" sz="2000" dirty="0"/>
              <a:t>Naším hlavným cieľom </a:t>
            </a:r>
            <a:r>
              <a:rPr lang="sk-SK" sz="2000" dirty="0" smtClean="0"/>
              <a:t>je, </a:t>
            </a:r>
            <a:r>
              <a:rPr lang="sk-SK" sz="2000" dirty="0"/>
              <a:t>aby sa </a:t>
            </a:r>
            <a:r>
              <a:rPr lang="sk-SK" sz="2000" dirty="0" smtClean="0"/>
              <a:t>dieťa u </a:t>
            </a:r>
            <a:r>
              <a:rPr lang="sk-SK" sz="2000" dirty="0"/>
              <a:t>nás rozvíjalo a plnohodnotne rástlo, aby sa dieťa vedelo okolo </a:t>
            </a:r>
            <a:r>
              <a:rPr lang="sk-SK" sz="2000" dirty="0" smtClean="0"/>
              <a:t>seba pozerať </a:t>
            </a:r>
            <a:r>
              <a:rPr lang="sk-SK" sz="2000" dirty="0"/>
              <a:t>a pozorovať svet, aby vedelo počúvať, komunikovať, </a:t>
            </a:r>
            <a:r>
              <a:rPr lang="sk-SK" sz="2000" dirty="0" smtClean="0"/>
              <a:t>vyjadrovať svoje </a:t>
            </a:r>
            <a:r>
              <a:rPr lang="sk-SK" sz="2000" dirty="0"/>
              <a:t>myšlienky a city</a:t>
            </a:r>
            <a:r>
              <a:rPr lang="sk-SK" sz="2000" dirty="0" smtClean="0"/>
              <a:t>.“         </a:t>
            </a:r>
          </a:p>
          <a:p>
            <a:pPr marL="0" indent="0">
              <a:buNone/>
            </a:pPr>
            <a:r>
              <a:rPr lang="sk-SK" sz="2000" dirty="0" smtClean="0"/>
              <a:t>                                                                                       Bc. Alica Salayová </a:t>
            </a:r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endParaRPr lang="sk-SK" sz="2000" dirty="0"/>
          </a:p>
          <a:p>
            <a:endParaRPr lang="sk-SK" sz="2000" dirty="0" smtClean="0"/>
          </a:p>
          <a:p>
            <a:pPr marL="0" indent="0">
              <a:buNone/>
            </a:pPr>
            <a:endParaRPr lang="sk-SK" sz="2000" dirty="0"/>
          </a:p>
        </p:txBody>
      </p:sp>
      <p:sp>
        <p:nvSpPr>
          <p:cNvPr id="4" name="Obdĺžnik 3"/>
          <p:cNvSpPr/>
          <p:nvPr/>
        </p:nvSpPr>
        <p:spPr>
          <a:xfrm>
            <a:off x="902278" y="739290"/>
            <a:ext cx="3690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PRÍHOVOR</a:t>
            </a:r>
          </a:p>
        </p:txBody>
      </p:sp>
    </p:spTree>
    <p:extLst>
      <p:ext uri="{BB962C8B-B14F-4D97-AF65-F5344CB8AC3E}">
        <p14:creationId xmlns:p14="http://schemas.microsoft.com/office/powerpoint/2010/main" val="2757909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498500" y="1533831"/>
            <a:ext cx="8510789" cy="2945400"/>
          </a:xfrm>
        </p:spPr>
        <p:txBody>
          <a:bodyPr/>
          <a:lstStyle/>
          <a:p>
            <a:r>
              <a:rPr lang="sk-SK" b="1" dirty="0" smtClean="0">
                <a:solidFill>
                  <a:schemeClr val="accent2"/>
                </a:solidFill>
              </a:rPr>
              <a:t>MATERSKÁ ŠKOLA BAJANY</a:t>
            </a:r>
          </a:p>
          <a:p>
            <a:pPr marL="0" indent="0">
              <a:buNone/>
            </a:pPr>
            <a:r>
              <a:rPr lang="sk-SK" b="1" dirty="0" smtClean="0">
                <a:solidFill>
                  <a:schemeClr val="accent2"/>
                </a:solidFill>
              </a:rPr>
              <a:t>   </a:t>
            </a:r>
            <a:r>
              <a:rPr lang="sk-SK" dirty="0" smtClean="0"/>
              <a:t>Ktorá </a:t>
            </a:r>
            <a:r>
              <a:rPr lang="sk-SK" dirty="0"/>
              <a:t>poskytuje predprimárne </a:t>
            </a:r>
            <a:r>
              <a:rPr lang="sk-SK" dirty="0" smtClean="0"/>
              <a:t>vzdelanie deťom </a:t>
            </a:r>
            <a:r>
              <a:rPr lang="sk-SK" dirty="0"/>
              <a:t>od 3</a:t>
            </a:r>
            <a:r>
              <a:rPr lang="sk-SK" dirty="0" smtClean="0"/>
              <a:t> </a:t>
            </a:r>
            <a:r>
              <a:rPr lang="sk-SK" dirty="0"/>
              <a:t>do 6 rokov a deťom </a:t>
            </a:r>
            <a:r>
              <a:rPr lang="sk-SK" dirty="0" smtClean="0"/>
              <a:t>s odloženou </a:t>
            </a:r>
            <a:r>
              <a:rPr lang="sk-SK" dirty="0"/>
              <a:t>školskou dochádzkou. Zameriava </a:t>
            </a:r>
            <a:r>
              <a:rPr lang="sk-SK" dirty="0" smtClean="0"/>
              <a:t>sa na </a:t>
            </a:r>
            <a:r>
              <a:rPr lang="sk-SK" dirty="0"/>
              <a:t>osobnostný rozvoj </a:t>
            </a:r>
            <a:r>
              <a:rPr lang="sk-SK" dirty="0" smtClean="0"/>
              <a:t>detí.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 Je </a:t>
            </a:r>
            <a:r>
              <a:rPr lang="sk-SK" dirty="0"/>
              <a:t>situovaná v bezpečnom prostredí </a:t>
            </a:r>
            <a:r>
              <a:rPr lang="sk-SK" dirty="0" smtClean="0"/>
              <a:t>v strede obce Bajany. </a:t>
            </a:r>
            <a:r>
              <a:rPr lang="sk-SK" dirty="0"/>
              <a:t>Priestorové podmienky sú na </a:t>
            </a:r>
            <a:r>
              <a:rPr lang="sk-SK" dirty="0" smtClean="0"/>
              <a:t>vysokej úrovni </a:t>
            </a:r>
            <a:r>
              <a:rPr lang="sk-SK" dirty="0"/>
              <a:t>- moderný, slnečný a </a:t>
            </a:r>
            <a:r>
              <a:rPr lang="sk-SK" dirty="0" smtClean="0"/>
              <a:t>priestranný interiér (55,86m²</a:t>
            </a:r>
            <a:r>
              <a:rPr lang="sk-SK" dirty="0"/>
              <a:t>). V areáli je k dispozícii </a:t>
            </a:r>
            <a:r>
              <a:rPr lang="sk-SK" dirty="0" smtClean="0"/>
              <a:t>vlastné trávnaté </a:t>
            </a:r>
            <a:r>
              <a:rPr lang="sk-SK" dirty="0"/>
              <a:t>ihrisko s pieskoviskom, </a:t>
            </a:r>
            <a:r>
              <a:rPr lang="sk-SK" dirty="0" smtClean="0"/>
              <a:t>hojdačkami, šmýkačkou </a:t>
            </a:r>
            <a:r>
              <a:rPr lang="sk-SK" dirty="0"/>
              <a:t>a detským domčekom.</a:t>
            </a:r>
          </a:p>
        </p:txBody>
      </p:sp>
      <p:sp>
        <p:nvSpPr>
          <p:cNvPr id="4" name="Obdĺžnik 3"/>
          <p:cNvSpPr/>
          <p:nvPr/>
        </p:nvSpPr>
        <p:spPr>
          <a:xfrm>
            <a:off x="862334" y="610501"/>
            <a:ext cx="6088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CHARAKTERISTIKA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Šípka doprava 4"/>
          <p:cNvSpPr/>
          <p:nvPr/>
        </p:nvSpPr>
        <p:spPr>
          <a:xfrm>
            <a:off x="1210613" y="2141755"/>
            <a:ext cx="734096" cy="347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ípka doprava 5"/>
          <p:cNvSpPr/>
          <p:nvPr/>
        </p:nvSpPr>
        <p:spPr>
          <a:xfrm>
            <a:off x="1210613" y="3678848"/>
            <a:ext cx="746975" cy="347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202" y="4086206"/>
            <a:ext cx="3809999" cy="26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066800" y="1725769"/>
            <a:ext cx="4754880" cy="4687909"/>
          </a:xfrm>
        </p:spPr>
        <p:txBody>
          <a:bodyPr>
            <a:normAutofit/>
          </a:bodyPr>
          <a:lstStyle/>
          <a:p>
            <a:r>
              <a:rPr lang="sk-SK" dirty="0" smtClean="0"/>
              <a:t>  Spoločným </a:t>
            </a:r>
            <a:r>
              <a:rPr lang="sk-SK" dirty="0"/>
              <a:t>menovateľom pre všetky aktivity našej materskej škôlky je profesionálny a láskavý prístup, aby vaše dieťa bolo studnicou spokojnosti, tvorivého myslenia, primeraného sebavedomia a voňalo človečinou. Ponúkame vášmu dieťatku komfortné bezpečné prostredie naplnené hrou, zábavou, fantáziou, porozumením, toleranciou a kamarátstvom</a:t>
            </a:r>
            <a:r>
              <a:rPr lang="sk-SK" dirty="0" smtClean="0"/>
              <a:t>.</a:t>
            </a:r>
          </a:p>
          <a:p>
            <a:pPr marL="0" indent="0">
              <a:buNone/>
            </a:pPr>
            <a:r>
              <a:rPr lang="sk-SK" i="1" dirty="0"/>
              <a:t> </a:t>
            </a:r>
            <a:r>
              <a:rPr lang="sk-SK" i="1" dirty="0" smtClean="0"/>
              <a:t>                                                                          </a:t>
            </a:r>
          </a:p>
          <a:p>
            <a:pPr marL="0" indent="0">
              <a:buNone/>
            </a:pPr>
            <a:r>
              <a:rPr lang="sk-SK" i="1" dirty="0" smtClean="0"/>
              <a:t>Vaše </a:t>
            </a:r>
            <a:r>
              <a:rPr lang="sk-SK" i="1" dirty="0"/>
              <a:t>dieťatko bude u nás rásť, žiť, vzdelávať sa.</a:t>
            </a:r>
          </a:p>
        </p:txBody>
      </p:sp>
      <p:sp>
        <p:nvSpPr>
          <p:cNvPr id="4" name="Obdĺžnik 3"/>
          <p:cNvSpPr/>
          <p:nvPr/>
        </p:nvSpPr>
        <p:spPr>
          <a:xfrm>
            <a:off x="1066800" y="610501"/>
            <a:ext cx="4011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ZAMERANIE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275" y="610501"/>
            <a:ext cx="3429000" cy="5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8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sahu 5"/>
          <p:cNvSpPr>
            <a:spLocks noGrp="1"/>
          </p:cNvSpPr>
          <p:nvPr>
            <p:ph sz="half" idx="1"/>
          </p:nvPr>
        </p:nvSpPr>
        <p:spPr>
          <a:xfrm>
            <a:off x="1116752" y="1794027"/>
            <a:ext cx="4754880" cy="474844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 Vzdelávanie formou tematických </a:t>
            </a:r>
            <a:r>
              <a:rPr lang="sk-SK" dirty="0" smtClean="0"/>
              <a:t>celkov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 Rozvoj osobnosti dieťaťa (duša, telo, rozum)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Zameranie na rodinu, partnerstvo, </a:t>
            </a:r>
            <a:r>
              <a:rPr lang="sk-SK" dirty="0" smtClean="0"/>
              <a:t>rovnocennosť</a:t>
            </a: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O</a:t>
            </a:r>
            <a:r>
              <a:rPr lang="sk-SK" dirty="0" smtClean="0"/>
              <a:t>tvorenú </a:t>
            </a:r>
            <a:r>
              <a:rPr lang="sk-SK" dirty="0"/>
              <a:t>komunikáciu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Dôraz na formovanie kladných </a:t>
            </a:r>
            <a:r>
              <a:rPr lang="sk-SK" dirty="0" smtClean="0"/>
              <a:t>medziľudských vzťahov</a:t>
            </a: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Podpora kreativity a </a:t>
            </a:r>
            <a:r>
              <a:rPr lang="sk-SK" dirty="0" smtClean="0"/>
              <a:t>zvedavosti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Rozvoj </a:t>
            </a:r>
            <a:r>
              <a:rPr lang="pl-PL" dirty="0"/>
              <a:t>sociálnej obratnosti a </a:t>
            </a:r>
            <a:r>
              <a:rPr lang="pl-PL" dirty="0" smtClean="0"/>
              <a:t>       kompetencie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57442" y="1794027"/>
            <a:ext cx="4754880" cy="177342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 Podpora všestranného rozvoja a </a:t>
            </a:r>
            <a:r>
              <a:rPr lang="sk-SK" dirty="0" smtClean="0"/>
              <a:t>zdravého sebavedomia</a:t>
            </a:r>
            <a:endParaRPr lang="sk-SK" dirty="0"/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Aktivity podľa skutočného záujmu </a:t>
            </a:r>
            <a:r>
              <a:rPr lang="sk-SK" dirty="0" smtClean="0"/>
              <a:t>detí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 Spolupráca s </a:t>
            </a:r>
            <a:r>
              <a:rPr lang="sk-SK" dirty="0" smtClean="0"/>
              <a:t>rodičmi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 Pohybové aktivity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1116752" y="649138"/>
            <a:ext cx="4979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POSKYTUJEME 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30" y="3606711"/>
            <a:ext cx="3522908" cy="29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sz="2000" b="1" dirty="0">
                <a:solidFill>
                  <a:schemeClr val="accent1"/>
                </a:solidFill>
              </a:rPr>
              <a:t>Celodenná starostlivosť</a:t>
            </a:r>
          </a:p>
          <a:p>
            <a:r>
              <a:rPr lang="pl-PL" sz="2000" b="1" dirty="0"/>
              <a:t>Po - Pia od 7:00 do </a:t>
            </a:r>
            <a:r>
              <a:rPr lang="pl-PL" sz="2000" b="1" dirty="0" smtClean="0"/>
              <a:t>15:30 </a:t>
            </a:r>
            <a:r>
              <a:rPr lang="pl-PL" sz="2000" b="1" dirty="0"/>
              <a:t>hod.</a:t>
            </a:r>
          </a:p>
          <a:p>
            <a:endParaRPr lang="pl-PL" sz="2000" b="1" dirty="0" smtClean="0"/>
          </a:p>
          <a:p>
            <a:endParaRPr lang="pl-PL" sz="2000" b="1" dirty="0"/>
          </a:p>
          <a:p>
            <a:r>
              <a:rPr lang="pl-PL" sz="2000" b="1" dirty="0" smtClean="0">
                <a:solidFill>
                  <a:schemeClr val="accent1"/>
                </a:solidFill>
              </a:rPr>
              <a:t>Poldenná </a:t>
            </a:r>
            <a:r>
              <a:rPr lang="pl-PL" sz="2000" b="1" dirty="0">
                <a:solidFill>
                  <a:schemeClr val="accent1"/>
                </a:solidFill>
              </a:rPr>
              <a:t>starostlivosť</a:t>
            </a:r>
          </a:p>
          <a:p>
            <a:r>
              <a:rPr lang="pl-PL" sz="2000" b="1" dirty="0"/>
              <a:t>Po - Pia od 7.00 do 12.00 hod</a:t>
            </a:r>
            <a:r>
              <a:rPr lang="pl-PL" sz="2000" b="1" dirty="0" smtClean="0"/>
              <a:t>. </a:t>
            </a:r>
            <a:endParaRPr lang="pl-PL" sz="2000" b="1" dirty="0"/>
          </a:p>
        </p:txBody>
      </p:sp>
      <p:sp>
        <p:nvSpPr>
          <p:cNvPr id="6" name="Obdĺžnik 5"/>
          <p:cNvSpPr/>
          <p:nvPr/>
        </p:nvSpPr>
        <p:spPr>
          <a:xfrm>
            <a:off x="919679" y="623380"/>
            <a:ext cx="4299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PREVÁDZKA 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40" y="2286139"/>
            <a:ext cx="5692461" cy="40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612046" y="2954456"/>
            <a:ext cx="4605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DENNÝ REŽIM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24" y="236471"/>
            <a:ext cx="4966147" cy="66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2546153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>
                <a:solidFill>
                  <a:schemeClr val="accent1"/>
                </a:solidFill>
              </a:rPr>
              <a:t>   STRAVA</a:t>
            </a:r>
          </a:p>
          <a:p>
            <a:r>
              <a:rPr lang="sk-SK" dirty="0" smtClean="0"/>
              <a:t>Naša </a:t>
            </a:r>
            <a:r>
              <a:rPr lang="sk-SK" dirty="0"/>
              <a:t>škôlka ponúka kvalitnú stravu, </a:t>
            </a:r>
            <a:r>
              <a:rPr lang="sk-SK" dirty="0" smtClean="0"/>
              <a:t>pripravovanú certifikovaným </a:t>
            </a:r>
            <a:r>
              <a:rPr lang="sk-SK" dirty="0"/>
              <a:t>dodávateľom, a tým spĺňajúcu </a:t>
            </a:r>
            <a:r>
              <a:rPr lang="sk-SK" dirty="0" smtClean="0"/>
              <a:t>príslušné náročné </a:t>
            </a:r>
            <a:r>
              <a:rPr lang="sk-SK" dirty="0"/>
              <a:t>požiadavky pre predškolského stravníka.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solidFill>
                  <a:schemeClr val="accent1"/>
                </a:solidFill>
              </a:rPr>
              <a:t>HYGIENA</a:t>
            </a:r>
          </a:p>
          <a:p>
            <a:r>
              <a:rPr lang="sk-SK" dirty="0" smtClean="0"/>
              <a:t>V </a:t>
            </a:r>
            <a:r>
              <a:rPr lang="sk-SK" dirty="0"/>
              <a:t>škôlke dbáme na pestovanie základných </a:t>
            </a:r>
            <a:r>
              <a:rPr lang="sk-SK" dirty="0" smtClean="0"/>
              <a:t>hygienických návykov </a:t>
            </a:r>
            <a:r>
              <a:rPr lang="sk-SK" dirty="0"/>
              <a:t>detí a výchovu k primeranej sebaobsluhe</a:t>
            </a:r>
            <a:r>
              <a:rPr lang="sk-SK" dirty="0" smtClean="0"/>
              <a:t>.</a:t>
            </a:r>
          </a:p>
          <a:p>
            <a:r>
              <a:rPr lang="sk-SK" dirty="0" smtClean="0"/>
              <a:t>Naša </a:t>
            </a:r>
            <a:r>
              <a:rPr lang="sk-SK" dirty="0"/>
              <a:t>škola disponuje sociálnymi </a:t>
            </a:r>
            <a:r>
              <a:rPr lang="sk-SK" dirty="0" smtClean="0"/>
              <a:t>zariadeniami, ktoré </a:t>
            </a:r>
            <a:r>
              <a:rPr lang="sk-SK" dirty="0"/>
              <a:t>spĺňajú požiadavky príslušnej legislatívy a sú </a:t>
            </a:r>
            <a:r>
              <a:rPr lang="sk-SK" dirty="0" smtClean="0"/>
              <a:t>schválené Regionálnym </a:t>
            </a:r>
            <a:r>
              <a:rPr lang="sk-SK" dirty="0"/>
              <a:t>úradom verejného zdravotníctva. Priestory </a:t>
            </a:r>
            <a:r>
              <a:rPr lang="sk-SK" dirty="0" smtClean="0"/>
              <a:t>sú pravidelne </a:t>
            </a:r>
            <a:r>
              <a:rPr lang="sk-SK" dirty="0"/>
              <a:t>dezinfikované.</a:t>
            </a:r>
          </a:p>
        </p:txBody>
      </p:sp>
      <p:sp>
        <p:nvSpPr>
          <p:cNvPr id="5" name="Obdĺžnik 4"/>
          <p:cNvSpPr/>
          <p:nvPr/>
        </p:nvSpPr>
        <p:spPr>
          <a:xfrm>
            <a:off x="823156" y="584743"/>
            <a:ext cx="8845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STRAVOVANIE A HYGIENA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39" y="4893435"/>
            <a:ext cx="2779395" cy="173315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737" y="4038969"/>
            <a:ext cx="3865943" cy="24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91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Slnečná trieda s </a:t>
            </a:r>
            <a:r>
              <a:rPr lang="sk-SK" dirty="0" smtClean="0"/>
              <a:t>dostatkom priestoru </a:t>
            </a:r>
            <a:r>
              <a:rPr lang="sk-SK" dirty="0"/>
              <a:t>pre pohyb detí</a:t>
            </a:r>
          </a:p>
          <a:p>
            <a:r>
              <a:rPr lang="sk-SK" dirty="0"/>
              <a:t>Spálňa oddelená od herne</a:t>
            </a:r>
          </a:p>
          <a:p>
            <a:r>
              <a:rPr lang="sk-SK" dirty="0"/>
              <a:t>Samostatné priestory </a:t>
            </a:r>
            <a:r>
              <a:rPr lang="sk-SK" dirty="0" smtClean="0"/>
              <a:t>pre pedagogický </a:t>
            </a:r>
            <a:r>
              <a:rPr lang="sk-SK" dirty="0"/>
              <a:t>a </a:t>
            </a:r>
            <a:r>
              <a:rPr lang="sk-SK" dirty="0" smtClean="0"/>
              <a:t>prevádzkový personál</a:t>
            </a:r>
            <a:endParaRPr lang="sk-SK" dirty="0"/>
          </a:p>
          <a:p>
            <a:r>
              <a:rPr lang="sk-SK" dirty="0"/>
              <a:t>Oplotené zatrávnené ihrisko s</a:t>
            </a:r>
          </a:p>
          <a:p>
            <a:pPr marL="0" indent="0">
              <a:buNone/>
            </a:pPr>
            <a:r>
              <a:rPr lang="sk-SK" dirty="0" smtClean="0"/>
              <a:t>   bezpečnými </a:t>
            </a:r>
            <a:r>
              <a:rPr lang="sk-SK" dirty="0"/>
              <a:t>preliezkami </a:t>
            </a:r>
            <a:r>
              <a:rPr lang="sk-SK" dirty="0" smtClean="0"/>
              <a:t>a domčekmi</a:t>
            </a:r>
          </a:p>
          <a:p>
            <a:r>
              <a:rPr lang="sk-SK" dirty="0" smtClean="0"/>
              <a:t>Pieskovisko</a:t>
            </a:r>
          </a:p>
          <a:p>
            <a:r>
              <a:rPr lang="sk-SK" dirty="0" smtClean="0"/>
              <a:t>Priestranná kúpeľňa so sprchovacím kútom  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1066800" y="533228"/>
            <a:ext cx="3788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PRIESTORY </a:t>
            </a:r>
            <a:endParaRPr lang="sk-SK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431" y="4333746"/>
            <a:ext cx="6294898" cy="21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Žlto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222</TotalTime>
  <Words>548</Words>
  <Application>Microsoft Office PowerPoint</Application>
  <PresentationFormat>Širokouhlá</PresentationFormat>
  <Paragraphs>76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9" baseType="lpstr">
      <vt:lpstr>Century Gothic</vt:lpstr>
      <vt:lpstr>Garamond</vt:lpstr>
      <vt:lpstr>Wingdings</vt:lpstr>
      <vt:lpstr>Savon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Slniečka</dc:creator>
  <cp:lastModifiedBy>Slniečka</cp:lastModifiedBy>
  <cp:revision>27</cp:revision>
  <dcterms:created xsi:type="dcterms:W3CDTF">2025-04-25T06:37:52Z</dcterms:created>
  <dcterms:modified xsi:type="dcterms:W3CDTF">2025-05-12T06:28:53Z</dcterms:modified>
</cp:coreProperties>
</file>